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8" r:id="rId3"/>
    <p:sldId id="310" r:id="rId4"/>
    <p:sldId id="312" r:id="rId5"/>
    <p:sldId id="313" r:id="rId6"/>
    <p:sldId id="314" r:id="rId7"/>
    <p:sldId id="311" r:id="rId8"/>
    <p:sldId id="278" r:id="rId9"/>
    <p:sldId id="309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EDBBA0-4BC1-49AA-9091-EC7A77C3F7B5}">
          <p14:sldIdLst>
            <p14:sldId id="256"/>
          </p14:sldIdLst>
        </p14:section>
        <p14:section name="Untitled Section" id="{699C72E5-F7B6-4EAA-B8AA-3EC9565368F3}">
          <p14:sldIdLst>
            <p14:sldId id="308"/>
            <p14:sldId id="310"/>
            <p14:sldId id="312"/>
            <p14:sldId id="313"/>
            <p14:sldId id="314"/>
            <p14:sldId id="311"/>
            <p14:sldId id="278"/>
          </p14:sldIdLst>
        </p14:section>
        <p14:section name="Untitled Section" id="{44403730-F293-4C32-864F-388897D28D29}">
          <p14:sldIdLst>
            <p14:sldId id="3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80995" autoAdjust="0"/>
  </p:normalViewPr>
  <p:slideViewPr>
    <p:cSldViewPr>
      <p:cViewPr>
        <p:scale>
          <a:sx n="50" d="100"/>
          <a:sy n="50" d="100"/>
        </p:scale>
        <p:origin x="-84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EEBADC5-968A-43B2-BD11-CAA6B69F7296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4BD5314-A375-4635-AACB-F14C51A11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76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B84DC-7317-4C89-8998-41AA29990C79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72482-CE0F-4B14-999F-B7BB20048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66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NC01 Cape Fear                    254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NC02 Coastal Carolina           67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NC04 Charlotte-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Metrolina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 82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NC12 Durham-Orange           28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NC20 Central Carolina           68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NC21 High Country                58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NC22 New River                     32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72482-CE0F-4B14-999F-B7BB20048B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99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4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5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1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2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0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0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9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1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0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1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89E8E-D004-4071-BF5B-17B78BCD1418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9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2826"/>
            <a:ext cx="7772400" cy="1146174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NCCoC</a:t>
            </a:r>
            <a:r>
              <a:rPr lang="en-US" sz="3600" dirty="0" smtClean="0"/>
              <a:t> Quarterly Meeting Fayetteville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November </a:t>
            </a:r>
            <a:r>
              <a:rPr lang="en-US" sz="3600" dirty="0" smtClean="0"/>
              <a:t>2017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8001000" cy="762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</a:rPr>
              <a:t>NCCoC</a:t>
            </a:r>
            <a:r>
              <a:rPr lang="en-US" sz="3600" b="1" dirty="0" smtClean="0">
                <a:solidFill>
                  <a:srgbClr val="00B050"/>
                </a:solidFill>
              </a:rPr>
              <a:t> Membership Program Update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191000"/>
            <a:ext cx="7340600" cy="1569660"/>
          </a:xfrm>
          <a:prstGeom prst="rect">
            <a:avLst/>
          </a:prstGeom>
          <a:noFill/>
          <a:ln w="38100" cmpd="sng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cap="small" dirty="0" smtClean="0"/>
              <a:t>Purpose: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cap="small" dirty="0" smtClean="0"/>
              <a:t>Membership Status</a:t>
            </a:r>
            <a:endParaRPr lang="en-US" sz="2400" cap="small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cap="small" dirty="0" smtClean="0"/>
              <a:t>Membership Awards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cap="small" dirty="0" smtClean="0"/>
              <a:t>Issues and Concerns</a:t>
            </a:r>
          </a:p>
        </p:txBody>
      </p:sp>
      <p:pic>
        <p:nvPicPr>
          <p:cNvPr id="2051" name="Picture 3" descr="C:\Users\David\AppData\Local\Microsoft\Windows\Temporary Internet Files\Content.Outlook\0JE87LLL\MOAA-NC slogan cle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76200"/>
            <a:ext cx="5257800" cy="23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74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 Council of Chapters</a:t>
            </a:r>
            <a:br>
              <a:rPr lang="en-US" dirty="0" smtClean="0"/>
            </a:br>
            <a:r>
              <a:rPr lang="en-US" sz="3600" cap="small" dirty="0" smtClean="0"/>
              <a:t>based on dues paid</a:t>
            </a:r>
            <a:endParaRPr lang="en-US" cap="small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75547"/>
              </p:ext>
            </p:extLst>
          </p:nvPr>
        </p:nvGraphicFramePr>
        <p:xfrm>
          <a:off x="2045516" y="1500358"/>
          <a:ext cx="3821885" cy="5055943"/>
        </p:xfrm>
        <a:graphic>
          <a:graphicData uri="http://schemas.openxmlformats.org/drawingml/2006/table">
            <a:tbl>
              <a:tblPr/>
              <a:tblGrid>
                <a:gridCol w="657529"/>
                <a:gridCol w="1849298"/>
                <a:gridCol w="657529"/>
                <a:gridCol w="657529"/>
              </a:tblGrid>
              <a:tr h="449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 Council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MOAA</a:t>
                      </a:r>
                      <a:b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Membership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Cape Fear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Coastal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Charlotte-Metrolina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Sandhills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Southeastern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NC08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Tarheel Central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Triangle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Catawba Valley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Durham-Orange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Lloyd A. Osborne Piedmont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Flight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Central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Country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River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5" name="Picture 3" descr="C:\Users\David\AppData\Local\Microsoft\Windows\Temporary Internet Files\Content.IE5\4HSKIE4I\shutterstock_6088234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20574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62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Awards 2016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6553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 we want to continue the streamer Membership Award?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123" name="Picture 3" descr="C:\Users\David\AppData\Local\Microsoft\Windows\Temporary Internet Files\Content.IE5\205CC3OZ\shru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810000"/>
            <a:ext cx="390457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07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Reported to MOAA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692561"/>
              </p:ext>
            </p:extLst>
          </p:nvPr>
        </p:nvGraphicFramePr>
        <p:xfrm>
          <a:off x="2133600" y="1371600"/>
          <a:ext cx="6400800" cy="4486402"/>
        </p:xfrm>
        <a:graphic>
          <a:graphicData uri="http://schemas.openxmlformats.org/drawingml/2006/table">
            <a:tbl>
              <a:tblPr firstRow="1" firstCol="1" bandRow="1"/>
              <a:tblGrid>
                <a:gridCol w="679878"/>
                <a:gridCol w="2238622"/>
                <a:gridCol w="1824062"/>
                <a:gridCol w="1658238"/>
              </a:tblGrid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Cape Fear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Coastal Carolina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Eastern Carolina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Charlotte-Metrolina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Sandhills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SE N Carolina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Tarheel Central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Triangle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Western Carolina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Catawba Valley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Durham-Orange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 Osborne Piedmont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Report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First Flight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Central Carolina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High Country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NC22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New River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365375" y="222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1" descr="C:\Users\David\AppData\Local\Microsoft\Windows\Temporary Internet Files\Content.IE5\8HDP5ZI0\UncleSam_2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471738"/>
            <a:ext cx="1905000" cy="2143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81200" y="6096000"/>
            <a:ext cx="557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EASY REPORT TO COMPLETE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562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MOAA Membership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399"/>
          </a:xfrm>
        </p:spPr>
        <p:txBody>
          <a:bodyPr/>
          <a:lstStyle/>
          <a:p>
            <a:r>
              <a:rPr lang="en-US" dirty="0" smtClean="0"/>
              <a:t>MOAA Web Site</a:t>
            </a:r>
          </a:p>
          <a:p>
            <a:r>
              <a:rPr lang="en-US" dirty="0" smtClean="0"/>
              <a:t>Chapters and Councils (Left Top)</a:t>
            </a:r>
          </a:p>
          <a:p>
            <a:r>
              <a:rPr lang="en-US" dirty="0" smtClean="0"/>
              <a:t>Report a New Chapter Member (Scroll Down to Bottom)</a:t>
            </a:r>
          </a:p>
          <a:p>
            <a:r>
              <a:rPr lang="en-US" dirty="0" smtClean="0"/>
              <a:t>Page opens as a fill in form</a:t>
            </a:r>
            <a:endParaRPr lang="en-US" dirty="0"/>
          </a:p>
        </p:txBody>
      </p:sp>
      <p:pic>
        <p:nvPicPr>
          <p:cNvPr id="2050" name="Picture 2" descr="C:\Users\David\AppData\Local\Microsoft\Windows\Temporary Internet Files\Content.IE5\P3MV62QZ\HappyPC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133600" cy="192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29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11269"/>
              </p:ext>
            </p:extLst>
          </p:nvPr>
        </p:nvGraphicFramePr>
        <p:xfrm>
          <a:off x="2057400" y="0"/>
          <a:ext cx="5307876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Acrobat Document" r:id="rId3" imgW="5838821" imgH="7553281" progId="AcroExch.Document.DC">
                  <p:embed/>
                </p:oleObj>
              </mc:Choice>
              <mc:Fallback>
                <p:oleObj name="Acrobat Document" r:id="rId3" imgW="5838821" imgH="7553281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400" y="0"/>
                        <a:ext cx="5307876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809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Membership Issues?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Recruiting Enthusiasm</a:t>
            </a:r>
          </a:p>
          <a:p>
            <a:r>
              <a:rPr lang="en-US" dirty="0" smtClean="0"/>
              <a:t>Recruiting Younger Officers</a:t>
            </a:r>
          </a:p>
          <a:p>
            <a:r>
              <a:rPr lang="en-US" dirty="0" smtClean="0"/>
              <a:t>Leadership Succession</a:t>
            </a:r>
          </a:p>
          <a:p>
            <a:r>
              <a:rPr lang="en-US" dirty="0" smtClean="0"/>
              <a:t>Purging Rolls</a:t>
            </a:r>
          </a:p>
          <a:p>
            <a:r>
              <a:rPr lang="en-US" dirty="0" smtClean="0"/>
              <a:t>MOAA National Reporting</a:t>
            </a:r>
          </a:p>
          <a:p>
            <a:r>
              <a:rPr lang="en-US" dirty="0" smtClean="0"/>
              <a:t>MOAA National Membership Lists</a:t>
            </a:r>
            <a:endParaRPr lang="en-US" dirty="0"/>
          </a:p>
        </p:txBody>
      </p:sp>
      <p:pic>
        <p:nvPicPr>
          <p:cNvPr id="6154" name="Picture 10" descr="C:\Users\David\AppData\Local\Microsoft\Windows\Temporary Internet Files\Content.IE5\Y848SQW7\QNg2PUk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012468"/>
            <a:ext cx="2743200" cy="162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04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286000"/>
            <a:ext cx="5562600" cy="1323439"/>
          </a:xfrm>
          <a:prstGeom prst="rect">
            <a:avLst/>
          </a:prstGeom>
          <a:noFill/>
          <a:effectLst>
            <a:outerShdw blurRad="50800" dist="38100" algn="l" rotWithShape="0">
              <a:schemeClr val="accent2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Questions?</a:t>
            </a:r>
            <a:endParaRPr lang="en-US" sz="80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124" name="Picture 4" descr="C:\Users\David\AppData\Local\Microsoft\Windows\Temporary Internet Files\Content.IE5\Y848SQW7\MC900156053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0" y="4038600"/>
            <a:ext cx="2057400" cy="235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David\AppData\Local\Microsoft\Windows\Temporary Internet Files\Content.IE5\P3MV62QZ\MM900178141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362200" cy="25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58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 preferRelativeResize="0"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5" t="13925" r="21752" b="6071"/>
          <a:stretch/>
        </p:blipFill>
        <p:spPr bwMode="auto">
          <a:xfrm>
            <a:off x="533400" y="914400"/>
            <a:ext cx="7696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533400"/>
            <a:ext cx="609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2017 Chapter Dues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073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9370</TotalTime>
  <Words>278</Words>
  <Application>Microsoft Office PowerPoint</Application>
  <PresentationFormat>On-screen Show (4:3)</PresentationFormat>
  <Paragraphs>172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Adobe Acrobat Document</vt:lpstr>
      <vt:lpstr>NCCoC Quarterly Meeting Fayetteville November 2017</vt:lpstr>
      <vt:lpstr>NC Council of Chapters based on dues paid</vt:lpstr>
      <vt:lpstr>Membership Awards 2016</vt:lpstr>
      <vt:lpstr>Members Reported to MOAA</vt:lpstr>
      <vt:lpstr>MOAA Membership Reporting</vt:lpstr>
      <vt:lpstr>PowerPoint Presentation</vt:lpstr>
      <vt:lpstr>What are Membership Issues?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20 Central Carolina Chapter Salisbury, Rowan County, NC</dc:title>
  <dc:creator>David</dc:creator>
  <cp:lastModifiedBy>David</cp:lastModifiedBy>
  <cp:revision>128</cp:revision>
  <cp:lastPrinted>2017-05-11T21:25:18Z</cp:lastPrinted>
  <dcterms:created xsi:type="dcterms:W3CDTF">2013-08-02T22:46:21Z</dcterms:created>
  <dcterms:modified xsi:type="dcterms:W3CDTF">2017-10-31T14:34:06Z</dcterms:modified>
</cp:coreProperties>
</file>